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62" d="100"/>
          <a:sy n="62" d="100"/>
        </p:scale>
        <p:origin x="170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4F04ABDB-FD35-4A67-A5B3-949561A7B84E}"/>
    <pc:docChg chg="modSld">
      <pc:chgData name="Valerie van den Berg" userId="b7f64057-db8e-423a-b2b5-100c21bc0b3b" providerId="ADAL" clId="{4F04ABDB-FD35-4A67-A5B3-949561A7B84E}" dt="2020-01-28T14:55:32.195" v="43" actId="20577"/>
      <pc:docMkLst>
        <pc:docMk/>
      </pc:docMkLst>
      <pc:sldChg chg="modSp">
        <pc:chgData name="Valerie van den Berg" userId="b7f64057-db8e-423a-b2b5-100c21bc0b3b" providerId="ADAL" clId="{4F04ABDB-FD35-4A67-A5B3-949561A7B84E}" dt="2020-01-28T14:55:32.195" v="43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4F04ABDB-FD35-4A67-A5B3-949561A7B84E}" dt="2020-01-28T14:55:32.195" v="43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4F04ABDB-FD35-4A67-A5B3-949561A7B84E}" dt="2020-01-28T14:40:54.155" v="3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92539" y="2552999"/>
            <a:ext cx="3823857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5 uitgewerkte </a:t>
            </a:r>
            <a:r>
              <a:rPr lang="nl-NL" sz="1200" dirty="0"/>
              <a:t>maatschappelijke T&amp;O die volgen uit uitdagingen/problemen van de stad van de toekomst onderbouwd met minimaal 4 actuele bronnen. 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05067" y="3788538"/>
            <a:ext cx="3823857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minimaal 5 </a:t>
            </a:r>
            <a:r>
              <a:rPr lang="nl-NL" sz="1200" dirty="0"/>
              <a:t>T&amp;O </a:t>
            </a:r>
            <a:r>
              <a:rPr lang="nl-NL" sz="1200" dirty="0">
                <a:ea typeface="Calibri" pitchFamily="34" charset="0"/>
                <a:cs typeface="Arial" charset="0"/>
              </a:rPr>
              <a:t>op het gebied van </a:t>
            </a:r>
            <a:r>
              <a:rPr lang="nl-NL" sz="1200" dirty="0"/>
              <a:t>duurzame water- en energievoorziening</a:t>
            </a:r>
            <a:r>
              <a:rPr lang="nl-NL" sz="1200" dirty="0">
                <a:ea typeface="Calibri" pitchFamily="34" charset="0"/>
                <a:cs typeface="Arial" charset="0"/>
              </a:rPr>
              <a:t> in de stad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5 </a:t>
            </a:r>
            <a:r>
              <a:rPr lang="nl-NL" sz="1200" dirty="0"/>
              <a:t>T&amp;O op gebied van duurzame water- en energievoorziening</a:t>
            </a:r>
            <a:r>
              <a:rPr lang="nl-NL" sz="1200" dirty="0">
                <a:ea typeface="Calibri" pitchFamily="34" charset="0"/>
                <a:cs typeface="Arial" charset="0"/>
              </a:rPr>
              <a:t> aan de uitdagingen/problemen van de stad van de toekomst.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Onderbouw de 5 </a:t>
            </a:r>
            <a:r>
              <a:rPr lang="nl-NL" sz="1200" dirty="0"/>
              <a:t>T&amp;O met</a:t>
            </a:r>
            <a:r>
              <a:rPr lang="nl-NL" sz="1200" dirty="0">
                <a:ea typeface="Calibri" pitchFamily="34" charset="0"/>
                <a:cs typeface="Arial" charset="0"/>
              </a:rPr>
              <a:t> minimaal 4 betrouwbare bronnen.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 aan de 5 T&amp;O.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</a:t>
            </a:r>
            <a:r>
              <a:rPr lang="nl-NL" sz="1200" dirty="0"/>
              <a:t>T&amp;O</a:t>
            </a:r>
            <a:r>
              <a:rPr lang="nl-NL" sz="1200" dirty="0">
                <a:ea typeface="Calibri" pitchFamily="34" charset="0"/>
                <a:cs typeface="Arial" charset="0"/>
              </a:rPr>
              <a:t>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36096" y="985903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1 op 06-03-2020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2 </a:t>
            </a:r>
            <a:r>
              <a:rPr lang="nl-NL" sz="1200">
                <a:ea typeface="Calibri" pitchFamily="34" charset="0"/>
                <a:cs typeface="Arial" charset="0"/>
              </a:rPr>
              <a:t>op 13-03-2020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6096" y="2719620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36096" y="3576620"/>
            <a:ext cx="350043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1920_SVT_2_WE Trends &amp; Ontwikkelingen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14322" y="975129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0257" y="2553691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7374" y="3783143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95463" y="985903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65290" y="3637745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5086255" y="2719620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0611" y="972695"/>
            <a:ext cx="3823855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trends en ontwikkelingen op het gebied van duurzame water- en energievoorziening.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trends en ontwikkelingen (T&amp;O) op het gebied van duurzame water- en energievoorziening.</a:t>
            </a:r>
          </a:p>
        </p:txBody>
      </p:sp>
      <p:pic>
        <p:nvPicPr>
          <p:cNvPr id="2" name="Picture 2" descr="Afbeeldingsresultaat voor trends en ontwikkeling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158" y="4214470"/>
            <a:ext cx="3408313" cy="204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970E6E-0244-4A75-A4B6-39C6D2AFAF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147C1A-8B7C-419A-82D8-3495AC8DAC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724F34-85CD-475C-B9E8-38DAE868849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3295</TotalTime>
  <Words>232</Words>
  <Application>Microsoft Office PowerPoint</Application>
  <PresentationFormat>Diavoorstelling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Valerie van den Berg</cp:lastModifiedBy>
  <cp:revision>75</cp:revision>
  <cp:lastPrinted>2014-09-03T06:23:20Z</cp:lastPrinted>
  <dcterms:created xsi:type="dcterms:W3CDTF">2014-08-31T07:53:19Z</dcterms:created>
  <dcterms:modified xsi:type="dcterms:W3CDTF">2020-01-28T14:55:33Z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