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4F04ABDB-FD35-4A67-A5B3-949561A7B84E}"/>
    <pc:docChg chg="modSld">
      <pc:chgData name="Valerie van den Berg" userId="b7f64057-db8e-423a-b2b5-100c21bc0b3b" providerId="ADAL" clId="{4F04ABDB-FD35-4A67-A5B3-949561A7B84E}" dt="2020-01-28T14:55:32.195" v="43" actId="20577"/>
      <pc:docMkLst>
        <pc:docMk/>
      </pc:docMkLst>
      <pc:sldChg chg="modSp">
        <pc:chgData name="Valerie van den Berg" userId="b7f64057-db8e-423a-b2b5-100c21bc0b3b" providerId="ADAL" clId="{4F04ABDB-FD35-4A67-A5B3-949561A7B84E}" dt="2020-01-28T14:55:32.195" v="4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4F04ABDB-FD35-4A67-A5B3-949561A7B84E}" dt="2020-01-28T14:55:32.195" v="4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4F04ABDB-FD35-4A67-A5B3-949561A7B84E}" dt="2020-01-28T14:40:54.155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duurzame water- en energievoorziening</a:t>
            </a:r>
            <a:r>
              <a:rPr lang="nl-NL" sz="1200" dirty="0">
                <a:ea typeface="Calibri" pitchFamily="34" charset="0"/>
                <a:cs typeface="Arial" charset="0"/>
              </a:rPr>
              <a:t> in de stad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duurzame water- en energievoorziening</a:t>
            </a:r>
            <a:r>
              <a:rPr lang="nl-NL" sz="1200" dirty="0">
                <a:ea typeface="Calibri" pitchFamily="34" charset="0"/>
                <a:cs typeface="Arial" charset="0"/>
              </a:rPr>
              <a:t>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6096" y="985903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06-03-2020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13-03-2020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6096" y="2719620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6096" y="3576620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1920_SVT_2_WE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5463" y="98590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5290" y="3637745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6255" y="2719620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972695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duurzame water- en energievoorziening.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duurzame water- en energievoorziening.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58" y="4214470"/>
            <a:ext cx="3408313" cy="20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970E6E-0244-4A75-A4B6-39C6D2AFA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147C1A-8B7C-419A-82D8-3495AC8DA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24F34-85CD-475C-B9E8-38DAE86884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232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75</cp:revision>
  <cp:lastPrinted>2014-09-03T06:23:20Z</cp:lastPrinted>
  <dcterms:created xsi:type="dcterms:W3CDTF">2014-08-31T07:53:19Z</dcterms:created>
  <dcterms:modified xsi:type="dcterms:W3CDTF">2020-01-28T14:55:33Z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